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1" r:id="rId23"/>
    <p:sldId id="362" r:id="rId24"/>
    <p:sldId id="363" r:id="rId25"/>
    <p:sldId id="364" r:id="rId26"/>
    <p:sldId id="365" r:id="rId27"/>
    <p:sldId id="366" r:id="rId28"/>
    <p:sldId id="360" r:id="rId29"/>
    <p:sldId id="341" r:id="rId30"/>
    <p:sldId id="368" r:id="rId31"/>
    <p:sldId id="367" r:id="rId32"/>
    <p:sldId id="369" r:id="rId33"/>
    <p:sldId id="282" r:id="rId34"/>
    <p:sldId id="283" r:id="rId35"/>
    <p:sldId id="340" r:id="rId36"/>
    <p:sldId id="2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828800"/>
            <a:ext cx="118205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B2AD-A6FF-1C42-50EF-F445FDE6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85EC8-F89A-EFED-4A54-36414B828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58FC2-F0C3-E082-4DEE-A426B19E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342"/>
            <a:ext cx="12192000" cy="60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934B-C598-C657-67BC-80FEF30C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409E4-09D6-2C60-7EA7-85C7EDB3F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B08DD-1EA6-2B53-D0AF-1347C5FF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886"/>
            <a:ext cx="12192000" cy="60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2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4047-CA62-5D0B-5A24-A54F1C90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403A-6DAB-61B1-817C-76245DC5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4AE9A-3EE1-1294-6655-7C8E94CA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344"/>
            <a:ext cx="12192000" cy="62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1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8BCA-984B-AC11-A56E-3371580E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8AF6-46BF-2EFC-DCC8-BD79FC067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CF5B5-744B-7BEA-4240-907E26C2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303"/>
            <a:ext cx="12192000" cy="58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1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C053-CD08-A143-1DC7-2BBC281E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5907-7AB7-3038-F1D8-C06F45AF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83EB5-C527-02B5-3420-98DFCCD7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505"/>
            <a:ext cx="12192000" cy="62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8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D020-8433-C378-7EB5-C238E771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3647A-4FD8-14E6-8756-5EE80E4DF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C8B7A-EBB8-A12B-C5E6-210E599A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294"/>
            <a:ext cx="12192000" cy="61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3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302B-737F-4E59-DBB5-DA8A01D5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53504-6F2D-3A53-0247-F22DB8A6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19ECD-48CC-3776-288F-7F12DFD92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12"/>
            <a:ext cx="12192000" cy="58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1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089D-F573-4D8D-4933-C2F920F6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71B6C-51D3-47FB-EBC4-38A6A32AD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CF149-051F-D7DF-0A2A-BB09A1F4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65"/>
            <a:ext cx="12192000" cy="63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1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00A2-0C92-A6CD-A8F0-E3AF97142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3F95A-1B1D-D0E9-FD56-87E58C3A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364F0-3E66-B307-B3A8-36F8DF3C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16"/>
            <a:ext cx="12192000" cy="621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7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9E6D-1C01-1A06-91A1-4CA10E25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6364-7EC7-A135-024F-2DCC4A536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9D377-1C3D-3D8B-4146-323C445D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900"/>
            <a:ext cx="12192000" cy="51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70D91-348B-6030-36CF-F1CA222B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416"/>
            <a:ext cx="12192000" cy="31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A797-B50C-3680-70BC-2E1C1820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EBD08-8793-55C7-FBA7-54F527C2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E6C80-C38C-20B8-82AF-6FA1F89E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618"/>
            <a:ext cx="12192000" cy="54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1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77B4-0E56-5078-8782-9E2FA83A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4775-E090-8194-9503-61AFF00A3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606DB-3C1A-0F8F-E05F-53B04576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033"/>
            <a:ext cx="12192000" cy="59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2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B715-B20C-B0FA-B5DD-437F2036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DD7-791D-9EFC-FC25-5C2F34C22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FBD89-471D-9B2E-C834-9DEC5E1DA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01"/>
            <a:ext cx="12192000" cy="57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25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CD13-2E42-59BA-7C28-3C697ED4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516C3-C869-202F-6D44-F8A931C9B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6C0A6-D4B0-E6C3-56A4-1F24C24C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22"/>
            <a:ext cx="12192000" cy="63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1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89A2-52C0-F209-6500-5F631F4E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7FA7B-2B11-1D4A-F39E-8E8EE36C0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80EEA-C542-AA47-B6D8-19381A56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88"/>
            <a:ext cx="12192000" cy="62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7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942A-3194-9642-E35C-6E6CD7A5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D5161-939A-CA9F-149C-0759FDB6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6AAA7-4228-5635-DFB8-D4810700D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428"/>
            <a:ext cx="12192000" cy="55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05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1FEB-F416-6B72-2DD7-B9B3D892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CCE2-93F2-CEAE-13B6-99C0E9F6E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BB5CE-018A-5C2D-046E-CB2E925E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76"/>
            <a:ext cx="12192000" cy="60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B639-C0EC-8F02-0DC1-A99DF635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9CB7-34A4-9333-2BAF-93254EE8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DD24D-2BE3-9350-1175-A1723D25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124"/>
            <a:ext cx="12192000" cy="60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89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C72D-A7E6-B256-2AC9-7B36FDB1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2055E-F85A-988D-BC65-367331FAF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8072C-E741-3012-0B97-33FD33BE6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401"/>
            <a:ext cx="12192000" cy="57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55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DAA5-5EB3-D1FA-84A8-FB002AAB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5AF8-EEF2-0BF6-8C90-C37E2E40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889D8-B966-7B60-0855-C3FF49C5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828"/>
            <a:ext cx="12192000" cy="54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B097-2867-FFD1-1EC3-971366B0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5A9D-5C56-1603-CD20-4DAEA7F1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B7FD9-0F5D-DED6-F65A-8072467C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870"/>
            <a:ext cx="12192000" cy="46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E5AE-8FAC-8485-489E-F0964E30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9D425-5A52-6B2C-3894-6FF8D13E7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855D2-CAAC-EC37-C496-623BA7B1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248"/>
            <a:ext cx="12192000" cy="60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9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BAD2-FB5F-A252-2CD5-3FF32A16C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0164-C523-1761-8E2C-79AC597E3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A7F40-BD58-FFE8-A4FB-6D5D32FD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771"/>
            <a:ext cx="12192000" cy="56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05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7BB98-8850-A003-2BF2-BA800045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9A30E-E1B6-4A31-1C23-49BCE3FE2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F8390-C408-4C5C-9F9C-10E436A0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1" y="1287262"/>
            <a:ext cx="9771418" cy="50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69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62D7-8943-C274-1414-C3D7F91C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A3BB-5CB1-FD17-39AD-15C844657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4DF53-FB67-6EA6-6DC1-09298756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3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9B27-F16A-BF3F-645B-58E7479A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F140-B119-025D-E0E7-6607E69A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514B09-8133-FB9C-F73D-8DB70636C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0106"/>
            <a:ext cx="12192000" cy="28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47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538B-1754-1ABC-D1E5-5AA39CED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531256-4DC4-5F16-3C41-FED233935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716" y="1825625"/>
            <a:ext cx="9720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04A1-8B4F-C4DF-1B7C-F3800587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0C12-B06A-22E2-DA71-C4FC664B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FBFC4-243E-EFFD-F106-9D978BCE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186"/>
            <a:ext cx="12192000" cy="57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4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E203-45D4-C209-7B7F-A5AA66BE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F476-7038-A551-5593-CABAF5C46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8F37-8AF8-DCDD-F390-417EC0D4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455"/>
            <a:ext cx="12192000" cy="52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5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44AC-C65B-147C-E578-095B69F6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A16F-3EE4-A528-0EDC-92B3AFB34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06E49-3CAB-96F0-3862-58B4EC24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253"/>
            <a:ext cx="12192000" cy="62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8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272D-DD9E-1E46-7910-5F7E76D6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CDC0-F2B6-DD66-804B-AF5BF1E0B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26F1D-C238-3C87-7AC5-FE3A0951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297"/>
            <a:ext cx="12192000" cy="60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5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DFEF-4215-41A9-E37C-E2F5AED6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1DF06-7D79-4C13-955A-CCE9AF8C0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D6005-5408-9106-DF06-A1C79D1A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950"/>
            <a:ext cx="12192000" cy="61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3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71CB-EE86-FEDA-52A2-660D9A6C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98CF-6A2C-2943-8092-65B7A3B23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C076F-72EB-4EED-3EC7-828F728D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42"/>
            <a:ext cx="12192000" cy="62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8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EC13-3465-A313-EE73-9BDBF1A7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3BEC-8A8A-25B4-5B8A-BAE585E3D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B62BE-5E03-687C-8611-377B6F77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805"/>
            <a:ext cx="12192000" cy="56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Doctor K</dc:creator>
  <cp:lastModifiedBy>INFORMATICS</cp:lastModifiedBy>
  <cp:revision>291</cp:revision>
  <dcterms:created xsi:type="dcterms:W3CDTF">2024-11-24T13:47:36Z</dcterms:created>
  <dcterms:modified xsi:type="dcterms:W3CDTF">2025-02-25T02:32:08Z</dcterms:modified>
</cp:coreProperties>
</file>